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1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0628"/>
    <a:srgbClr val="A51B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32" autoAdjust="0"/>
  </p:normalViewPr>
  <p:slideViewPr>
    <p:cSldViewPr>
      <p:cViewPr varScale="1">
        <p:scale>
          <a:sx n="84" d="100"/>
          <a:sy n="84" d="100"/>
        </p:scale>
        <p:origin x="1354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CE178-3449-4F15-B426-6B00B9AD9B66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ACD1B-95C6-43FB-A99E-6F0D12F3A6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729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33FB6-A8B8-47AC-B8AE-934AD24F176D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4A70B-BE02-4994-8C04-0D3853935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7564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288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75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61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/>
              <a:t>Hatırlatıcı</a:t>
            </a:r>
            <a:r>
              <a:rPr lang="tr-TR" baseline="0" dirty="0"/>
              <a:t> notlar eklenebilir. </a:t>
            </a:r>
            <a:endParaRPr lang="en-US" dirty="0"/>
          </a:p>
          <a:p>
            <a:endParaRPr lang="en-US" dirty="0"/>
          </a:p>
        </p:txBody>
      </p:sp>
      <p:sp>
        <p:nvSpPr>
          <p:cNvPr id="4" name="Üstbilgi Yer Tutucus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54A70B-BE02-4994-8C04-0D3853935D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96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D2A9E76-1099-4B60-9679-3AF4202FD43C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894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20A81-8739-4901-B7FC-F9C453BCCB18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7265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6381-541A-494A-B8BF-0E1D479BA907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9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9880-0211-44A8-9DCA-0D322726F94F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3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F4E5A0A-40F6-46A7-BF21-D2DB0C03F17D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1360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994DB-368D-4A62-88FF-CD711196B438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8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72E5B-040F-4331-B3E2-349DECE5FE95}" type="datetime1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7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78E4-2CEB-47D6-B8B7-74ECC5CD44AB}" type="datetime1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5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B97BF-BB4E-41E5-B446-676CF5567745}" type="datetime1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4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EA3909-3B06-4C47-8496-3AE0ADBB78A0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504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E8F70-D3E9-4118-B2D4-7AD9BEAF65CD}" type="datetime1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708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D1920A81-8739-4901-B7FC-F9C453BCCB18}" type="datetime1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568759D-999F-41BD-A5BD-0BBFDA11220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661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06200" y="1628800"/>
            <a:ext cx="7344816" cy="238269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MÜHENDİSLİK VE DOĞA BİLİMLERİ FAKÜLTESİ</a:t>
            </a:r>
            <a:b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ELEKTRİK </a:t>
            </a: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MÜHENDİSLİĞİ BÖLÜMÜ</a:t>
            </a:r>
            <a:b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2024-2025 EĞİTİM-ÖĞRETİM YILI BAHAR YARIYILI </a:t>
            </a:r>
            <a:b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tr-TR" sz="24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İŞ YERİ </a:t>
            </a:r>
            <a:r>
              <a:rPr lang="tr-TR" sz="24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EĞİTİMİ SUNUSU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07603" y="4149080"/>
            <a:ext cx="7128792" cy="1752600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Öğrenci Adı/Soyadı:</a:t>
            </a:r>
          </a:p>
          <a:p>
            <a:pPr algn="l">
              <a:lnSpc>
                <a:spcPct val="150000"/>
              </a:lnSpc>
            </a:pPr>
            <a:r>
              <a:rPr lang="tr-TR" sz="24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Kurum Adı</a:t>
            </a:r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endParaRPr lang="tr-TR" sz="24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fld>
            <a:endParaRPr lang="en-US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237" y="8824"/>
            <a:ext cx="1889525" cy="183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26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3568" y="195610"/>
            <a:ext cx="3168352" cy="71311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Şirket Tanıtımı </a:t>
            </a:r>
            <a:endParaRPr lang="tr-TR" sz="3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fld>
            <a:endParaRPr lang="en-US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683568" y="980728"/>
            <a:ext cx="8208912" cy="5193600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Çok fazla detaya girmeden şirketin tanıtımını yazınız. Bu </a:t>
            </a:r>
            <a:r>
              <a:rPr lang="tr-TR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bölümde ihtiyaç halinde slayt eklenebilir. </a:t>
            </a:r>
            <a:r>
              <a:rPr lang="tr-TR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Açıklamayı siliniz.</a:t>
            </a:r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Ø"/>
            </a:pPr>
            <a:endParaRPr lang="tr-TR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10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</a:t>
            </a:fld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83568" y="909770"/>
            <a:ext cx="8208912" cy="5337616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İş yeri eğitimi süresince yapılan çalışmaları çok fazla detaya girmeden yazınız. Yapılan işler ile ilgili resimler eklenmelidir.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Bu </a:t>
            </a:r>
            <a:r>
              <a:rPr lang="tr-TR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bölümde ihtiyaç halinde slayt eklenebilir. </a:t>
            </a:r>
            <a:r>
              <a:rPr lang="tr-TR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Açıklamayı siliniz.</a:t>
            </a:r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4000"/>
              </a:lnSpc>
              <a:buFont typeface="Wingdings" panose="05000000000000000000" pitchFamily="2" charset="2"/>
              <a:buChar char="Ø"/>
            </a:pPr>
            <a:endParaRPr lang="tr-TR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Unvan 1"/>
          <p:cNvSpPr txBox="1">
            <a:spLocks/>
          </p:cNvSpPr>
          <p:nvPr/>
        </p:nvSpPr>
        <p:spPr>
          <a:xfrm>
            <a:off x="683568" y="138080"/>
            <a:ext cx="3600400" cy="7131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Yapılan Çalışmalar</a:t>
            </a:r>
            <a:endParaRPr lang="tr-TR" sz="3200" dirty="0"/>
          </a:p>
        </p:txBody>
      </p:sp>
      <p:sp>
        <p:nvSpPr>
          <p:cNvPr id="10" name="Unvan 1"/>
          <p:cNvSpPr>
            <a:spLocks noGrp="1"/>
          </p:cNvSpPr>
          <p:nvPr>
            <p:ph type="title"/>
          </p:nvPr>
        </p:nvSpPr>
        <p:spPr>
          <a:xfrm>
            <a:off x="683568" y="195610"/>
            <a:ext cx="3600400" cy="71311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472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200900" cy="72008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Kazanımlar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fld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755576" y="764704"/>
            <a:ext cx="8208912" cy="5337616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İş yeri eğitiminin size kazandırdıklarını yazınız. Açıklamayı siliniz. Bu bölümde ihtiyaç halinde slayt eklenebilir. </a:t>
            </a:r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tr-TR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1800200" cy="72008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Öneriler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fld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83568" y="692696"/>
            <a:ext cx="8208912" cy="5337616"/>
          </a:xfrm>
        </p:spPr>
        <p:txBody>
          <a:bodyPr/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İş yeri </a:t>
            </a:r>
            <a:r>
              <a:rPr lang="tr-TR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eğitimi süresince yaptığınız çalışmalar doğrultusunda önerilerini yazınız. </a:t>
            </a:r>
            <a:r>
              <a:rPr lang="tr-TR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Açıklamayı siliniz. Bu bölümde ihtiyaç halinde slayt eklenebilir. </a:t>
            </a:r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tr-TR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6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2780928"/>
            <a:ext cx="4680520" cy="792088"/>
          </a:xfrm>
        </p:spPr>
        <p:txBody>
          <a:bodyPr>
            <a:noAutofit/>
          </a:bodyPr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TEŞEKKÜRLER…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8759D-999F-41BD-A5BD-0BBFDA112208}" type="slidenum">
              <a:rPr lang="en-US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</a:t>
            </a:fld>
            <a:endParaRPr lang="en-US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1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Mav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102</TotalTime>
  <Words>146</Words>
  <Application>Microsoft Office PowerPoint</Application>
  <PresentationFormat>Ekran Gösterisi (4:3)</PresentationFormat>
  <Paragraphs>29</Paragraphs>
  <Slides>6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Calibri</vt:lpstr>
      <vt:lpstr>Cambria</vt:lpstr>
      <vt:lpstr>Franklin Gothic Book</vt:lpstr>
      <vt:lpstr>Wingdings</vt:lpstr>
      <vt:lpstr>Crop</vt:lpstr>
      <vt:lpstr>MÜHENDİSLİK VE DOĞA BİLİMLERİ FAKÜLTESİ ELEKTRİK MÜHENDİSLİĞİ BÖLÜMÜ 2024-2025 EĞİTİM-ÖĞRETİM YILI BAHAR YARIYILI  İŞ YERİ EĞİTİMİ SUNUSU</vt:lpstr>
      <vt:lpstr>Şirket Tanıtımı </vt:lpstr>
      <vt:lpstr> </vt:lpstr>
      <vt:lpstr>Kazanımlar</vt:lpstr>
      <vt:lpstr>Öneriler</vt:lpstr>
      <vt:lpstr>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ELEKTRİK- ELEKTRONİK MÜHENDİSLİĞİ  İŞ YERİ EĞİTİM SUNUSU</dc:title>
  <dc:creator>Windows Kullanıcısı</dc:creator>
  <cp:lastModifiedBy>Burcin</cp:lastModifiedBy>
  <cp:revision>17</cp:revision>
  <dcterms:created xsi:type="dcterms:W3CDTF">2019-05-29T10:23:02Z</dcterms:created>
  <dcterms:modified xsi:type="dcterms:W3CDTF">2025-05-29T17:09:05Z</dcterms:modified>
</cp:coreProperties>
</file>