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61" r:id="rId4"/>
    <p:sldId id="268" r:id="rId5"/>
    <p:sldId id="269" r:id="rId6"/>
    <p:sldId id="27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0628"/>
    <a:srgbClr val="A51B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332" autoAdjust="0"/>
  </p:normalViewPr>
  <p:slideViewPr>
    <p:cSldViewPr>
      <p:cViewPr varScale="1">
        <p:scale>
          <a:sx n="80" d="100"/>
          <a:sy n="80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CE178-3449-4F15-B426-6B00B9AD9B6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6ACD1B-95C6-43FB-A99E-6F0D12F3A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77296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833FB6-A8B8-47AC-B8AE-934AD24F176D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54A70B-BE02-4994-8C04-0D3853935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07564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4A70B-BE02-4994-8C04-0D3853935D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974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/>
              <a:t>Hatırlatıcı</a:t>
            </a:r>
            <a:r>
              <a:rPr lang="tr-TR" baseline="0" dirty="0"/>
              <a:t> notlar eklenebilir. </a:t>
            </a:r>
            <a:endParaRPr lang="en-US" dirty="0"/>
          </a:p>
          <a:p>
            <a:endParaRPr lang="en-US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4A70B-BE02-4994-8C04-0D3853935DE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2881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/>
              <a:t>Hatırlatıcı</a:t>
            </a:r>
            <a:r>
              <a:rPr lang="tr-TR" baseline="0" dirty="0"/>
              <a:t> notlar eklenebilir. </a:t>
            </a:r>
            <a:endParaRPr lang="en-US" dirty="0"/>
          </a:p>
          <a:p>
            <a:endParaRPr lang="en-US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4A70B-BE02-4994-8C04-0D3853935DE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3755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/>
              <a:t>Hatırlatıcı</a:t>
            </a:r>
            <a:r>
              <a:rPr lang="tr-TR" baseline="0" dirty="0"/>
              <a:t> notlar eklenebilir. </a:t>
            </a:r>
            <a:endParaRPr lang="en-US" dirty="0"/>
          </a:p>
          <a:p>
            <a:endParaRPr lang="en-US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4A70B-BE02-4994-8C04-0D3853935DE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615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/>
              <a:t>Hatırlatıcı</a:t>
            </a:r>
            <a:r>
              <a:rPr lang="tr-TR" baseline="0" dirty="0"/>
              <a:t> notlar eklenebilir. </a:t>
            </a:r>
            <a:endParaRPr lang="en-US" dirty="0"/>
          </a:p>
          <a:p>
            <a:endParaRPr lang="en-US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4A70B-BE02-4994-8C04-0D3853935DE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796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D2A9E76-1099-4B60-9679-3AF4202FD43C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568759D-999F-41BD-A5BD-0BBFDA112208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08948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0A81-8739-4901-B7FC-F9C453BCCB18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8759D-999F-41BD-A5BD-0BBFDA112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07265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6381-541A-494A-B8BF-0E1D479BA907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8759D-999F-41BD-A5BD-0BBFDA112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29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E9880-0211-44A8-9DCA-0D322726F94F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8759D-999F-41BD-A5BD-0BBFDA112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430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4E5A0A-40F6-46A7-BF21-D2DB0C03F17D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568759D-999F-41BD-A5BD-0BBFDA11220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1360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94DB-368D-4A62-88FF-CD711196B438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8759D-999F-41BD-A5BD-0BBFDA112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286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72E5B-040F-4331-B3E2-349DECE5FE95}" type="datetime1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8759D-999F-41BD-A5BD-0BBFDA112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471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878E4-2CEB-47D6-B8B7-74ECC5CD44AB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8759D-999F-41BD-A5BD-0BBFDA112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051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B97BF-BB4E-41E5-B446-676CF5567745}" type="datetime1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8759D-999F-41BD-A5BD-0BBFDA112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74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EA3909-3B06-4C47-8496-3AE0ADBB78A0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568759D-999F-41BD-A5BD-0BBFDA11220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05042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ADE8F70-D3E9-4118-B2D4-7AD9BEAF65CD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568759D-999F-41BD-A5BD-0BBFDA11220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97080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D1920A81-8739-4901-B7FC-F9C453BCCB18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F568759D-999F-41BD-A5BD-0BBFDA11220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06619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79770" y="1700808"/>
            <a:ext cx="7344816" cy="238269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22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MÜHENDİSLİK VE DOĞA BİLİMLERİ FAKÜLTESİ</a:t>
            </a:r>
            <a:br>
              <a:rPr lang="tr-TR" sz="22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tr-TR" sz="22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ELEKTRİK MÜHENDİSLİĞİ BÖLÜMÜ</a:t>
            </a:r>
            <a:br>
              <a:rPr lang="tr-TR" sz="22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tr-TR" sz="22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20..-20.. EĞİTİM-ÖĞRETİM YILI GÜZ/BAHAR YARIYILI </a:t>
            </a:r>
            <a:br>
              <a:rPr lang="tr-TR" sz="22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tr-TR" sz="22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İŞ YERİ EĞİTİMİ VE UYGULAMASI </a:t>
            </a:r>
            <a:br>
              <a:rPr lang="tr-TR" sz="22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tr-TR" sz="22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FİNAL SINAVI SUNUMU</a:t>
            </a:r>
            <a:endParaRPr lang="en-US" sz="22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007601" y="4280892"/>
            <a:ext cx="7128792" cy="17526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Öğrenci Adı/Soyadı:</a:t>
            </a:r>
          </a:p>
          <a:p>
            <a:pPr algn="l">
              <a:lnSpc>
                <a:spcPct val="150000"/>
              </a:lnSpc>
            </a:pP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Kurum Adı: 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8759D-999F-41BD-A5BD-0BBFDA112208}" type="slidenum">
              <a:rPr lang="en-US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</a:t>
            </a:fld>
            <a:endParaRPr lang="en-US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7235" y="-61242"/>
            <a:ext cx="1889525" cy="1836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5264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3568" y="195610"/>
            <a:ext cx="3168352" cy="713110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Şirket Tanıtımı </a:t>
            </a:r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8759D-999F-41BD-A5BD-0BBFDA112208}" type="slidenum">
              <a:rPr lang="en-US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fld>
            <a:endParaRPr lang="en-US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683568" y="980728"/>
            <a:ext cx="8208912" cy="5193600"/>
          </a:xfrm>
        </p:spPr>
        <p:txBody>
          <a:bodyPr/>
          <a:lstStyle/>
          <a:p>
            <a:pPr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Çok fazla detaya girmeden şirketin tanıtımını yazınız. Bu bölümde ihtiyaç halinde slayt eklenebilir. Açıklamayı siliniz.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14000"/>
              </a:lnSpc>
              <a:buFont typeface="Wingdings" panose="05000000000000000000" pitchFamily="2" charset="2"/>
              <a:buChar char="Ø"/>
            </a:pPr>
            <a:endParaRPr lang="tr-TR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108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8759D-999F-41BD-A5BD-0BBFDA112208}" type="slidenum">
              <a:rPr lang="en-US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</a:t>
            </a:fld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683568" y="909770"/>
            <a:ext cx="8208912" cy="5337616"/>
          </a:xfrm>
        </p:spPr>
        <p:txBody>
          <a:bodyPr/>
          <a:lstStyle/>
          <a:p>
            <a:pPr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İş yeri eğitimi süresince yapılan çalışmaları çok fazla detaya girmeden yazınız. Yapılan işler ile ilgili resimler eklenmelidir.</a:t>
            </a:r>
          </a:p>
          <a:p>
            <a:pPr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Bu bölümde ihtiyaç halinde slayt eklenebilir. Açıklamayı siliniz.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14000"/>
              </a:lnSpc>
              <a:buFont typeface="Wingdings" panose="05000000000000000000" pitchFamily="2" charset="2"/>
              <a:buChar char="Ø"/>
            </a:pPr>
            <a:endParaRPr lang="tr-TR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Unvan 1"/>
          <p:cNvSpPr txBox="1">
            <a:spLocks/>
          </p:cNvSpPr>
          <p:nvPr/>
        </p:nvSpPr>
        <p:spPr>
          <a:xfrm>
            <a:off x="683568" y="138080"/>
            <a:ext cx="3600400" cy="7131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6858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Yapılan Çalışmalar</a:t>
            </a:r>
            <a:endParaRPr lang="tr-TR" sz="2800" dirty="0"/>
          </a:p>
        </p:txBody>
      </p:sp>
      <p:sp>
        <p:nvSpPr>
          <p:cNvPr id="10" name="Unvan 1"/>
          <p:cNvSpPr>
            <a:spLocks noGrp="1"/>
          </p:cNvSpPr>
          <p:nvPr>
            <p:ph type="title"/>
          </p:nvPr>
        </p:nvSpPr>
        <p:spPr>
          <a:xfrm>
            <a:off x="683568" y="195610"/>
            <a:ext cx="3600400" cy="713110"/>
          </a:xfrm>
        </p:spPr>
        <p:txBody>
          <a:bodyPr>
            <a:normAutofit/>
          </a:bodyPr>
          <a:lstStyle/>
          <a:p>
            <a:r>
              <a:rPr lang="tr-TR" sz="32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347241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7200900" cy="720080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Kazanımlar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8759D-999F-41BD-A5BD-0BBFDA112208}" type="slidenum">
              <a:rPr lang="en-US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</a:t>
            </a:fld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755576" y="764704"/>
            <a:ext cx="8208912" cy="5337616"/>
          </a:xfrm>
        </p:spPr>
        <p:txBody>
          <a:bodyPr/>
          <a:lstStyle/>
          <a:p>
            <a:pPr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İş yeri eğitiminin size kazandırdıklarını yazınız. Açıklamayı siliniz. Bu bölümde ihtiyaç halinde slayt eklenebilir. 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tr-TR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957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1800200" cy="720080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Öneriler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8759D-999F-41BD-A5BD-0BBFDA112208}" type="slidenum">
              <a:rPr lang="en-US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</a:t>
            </a:fld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683568" y="692696"/>
            <a:ext cx="8208912" cy="5337616"/>
          </a:xfrm>
        </p:spPr>
        <p:txBody>
          <a:bodyPr/>
          <a:lstStyle/>
          <a:p>
            <a:pPr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İş yeri eğitimi süresince yaptığınız çalışmalar doğrultusunda önerilerini yazınız. Açıklamayı siliniz. Bu bölümde ihtiyaç halinde slayt eklenebilir. 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tr-TR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669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55576" y="2780928"/>
            <a:ext cx="4680520" cy="792088"/>
          </a:xfrm>
        </p:spPr>
        <p:txBody>
          <a:bodyPr>
            <a:noAutofit/>
          </a:bodyPr>
          <a:lstStyle/>
          <a:p>
            <a:r>
              <a:rPr lang="tr-TR" sz="32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TEŞEKKÜRLER…</a:t>
            </a:r>
            <a:endParaRPr lang="en-US" sz="32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8759D-999F-41BD-A5BD-0BBFDA112208}" type="slidenum">
              <a:rPr lang="en-US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6</a:t>
            </a:fld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14595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Mavi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Kırpma</Template>
  <TotalTime>104</TotalTime>
  <Words>158</Words>
  <Application>Microsoft Office PowerPoint</Application>
  <PresentationFormat>Ekran Gösterisi (4:3)</PresentationFormat>
  <Paragraphs>29</Paragraphs>
  <Slides>6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Calibri</vt:lpstr>
      <vt:lpstr>Cambria</vt:lpstr>
      <vt:lpstr>Franklin Gothic Book</vt:lpstr>
      <vt:lpstr>Wingdings</vt:lpstr>
      <vt:lpstr>Crop</vt:lpstr>
      <vt:lpstr>MÜHENDİSLİK VE DOĞA BİLİMLERİ FAKÜLTESİ ELEKTRİK MÜHENDİSLİĞİ BÖLÜMÜ 20..-20.. EĞİTİM-ÖĞRETİM YILI GÜZ/BAHAR YARIYILI  İŞ YERİ EĞİTİMİ VE UYGULAMASI  FİNAL SINAVI SUNUMU</vt:lpstr>
      <vt:lpstr>Şirket Tanıtımı </vt:lpstr>
      <vt:lpstr> </vt:lpstr>
      <vt:lpstr>Kazanımlar</vt:lpstr>
      <vt:lpstr>Öneriler</vt:lpstr>
      <vt:lpstr>TEŞEKKÜRLER…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ELEKTRİK- ELEKTRONİK MÜHENDİSLİĞİ  İŞ YERİ EĞİTİM SUNUSU</dc:title>
  <dc:creator>Windows Kullanıcısı</dc:creator>
  <cp:lastModifiedBy>Burcin</cp:lastModifiedBy>
  <cp:revision>22</cp:revision>
  <dcterms:created xsi:type="dcterms:W3CDTF">2019-05-29T10:23:02Z</dcterms:created>
  <dcterms:modified xsi:type="dcterms:W3CDTF">2025-12-01T16:58:28Z</dcterms:modified>
</cp:coreProperties>
</file>